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matic SC" panose="020B0604020202020204" charset="-79"/>
      <p:regular r:id="rId10"/>
      <p:bold r:id="rId11"/>
    </p:embeddedFont>
    <p:embeddedFont>
      <p:font typeface="Source Code Pro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8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Experiential Learning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Anya Watson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It? Why is it important?</a:t>
            </a: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Participation in activities outside of the classroom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Connects your education to the larger world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Actively engage in your own learning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Better understand yourself and your goals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Counts?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Categories:</a:t>
            </a: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Leadership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Research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Service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International Engagement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Must complete 2 experiential learning activities in 2 distinct categories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Demonstrate sustained engagement: minimum one full quarter and at least 20 hours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Categorize the students based on their plans for an experiential learning activity they already came up with (leadership, service, research, international engagement, or none)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Come up with a second experiential learning idea for each student based on their interests or their major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 and Finding an Activity</a:t>
            </a: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Talk to an Honors Program advisor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activity can be through Honors, UW, or the greater community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Applying for Experiential Learning Credit</a:t>
            </a: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Online application system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Timeline: no retroactive credit, must be completed while you are an undergraduate at UW prior to graduation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Choose a project supervisor:UW faculty, staff, graduate student, member of the community or organization you are working with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Write a reflection using the reflection form after finishing your activity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On-screen Show (16:9)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Amatic SC</vt:lpstr>
      <vt:lpstr>Source Code Pro</vt:lpstr>
      <vt:lpstr>Arial</vt:lpstr>
      <vt:lpstr>Beach Day</vt:lpstr>
      <vt:lpstr>Experiential Learning</vt:lpstr>
      <vt:lpstr>What is It? Why is it important?</vt:lpstr>
      <vt:lpstr>What Counts?</vt:lpstr>
      <vt:lpstr>Activity</vt:lpstr>
      <vt:lpstr>Resources and Finding an Activity</vt:lpstr>
      <vt:lpstr>Applying for Experiential Learning Credit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Experiential Learning</dc:title>
  <dc:creator>Anya Watson</dc:creator>
  <cp:lastModifiedBy>Anya Watson</cp:lastModifiedBy>
  <cp:revision>1</cp:revision>
  <dcterms:modified xsi:type="dcterms:W3CDTF">2018-06-05T16:51:30Z</dcterms:modified>
</cp:coreProperties>
</file>